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87" r:id="rId5"/>
    <p:sldId id="288" r:id="rId6"/>
    <p:sldId id="289" r:id="rId7"/>
    <p:sldId id="290" r:id="rId8"/>
    <p:sldId id="291" r:id="rId9"/>
    <p:sldId id="261" r:id="rId10"/>
    <p:sldId id="262" r:id="rId11"/>
    <p:sldId id="260" r:id="rId12"/>
    <p:sldId id="271" r:id="rId13"/>
    <p:sldId id="264" r:id="rId14"/>
    <p:sldId id="263" r:id="rId15"/>
    <p:sldId id="267" r:id="rId16"/>
    <p:sldId id="266" r:id="rId17"/>
    <p:sldId id="268" r:id="rId18"/>
    <p:sldId id="269" r:id="rId19"/>
    <p:sldId id="286" r:id="rId20"/>
    <p:sldId id="265" r:id="rId21"/>
    <p:sldId id="270" r:id="rId22"/>
    <p:sldId id="272" r:id="rId23"/>
    <p:sldId id="273" r:id="rId24"/>
    <p:sldId id="274" r:id="rId25"/>
    <p:sldId id="276" r:id="rId26"/>
    <p:sldId id="275" r:id="rId27"/>
    <p:sldId id="278" r:id="rId28"/>
    <p:sldId id="279" r:id="rId29"/>
    <p:sldId id="280" r:id="rId30"/>
    <p:sldId id="281" r:id="rId31"/>
    <p:sldId id="282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6" d="100"/>
          <a:sy n="36" d="100"/>
        </p:scale>
        <p:origin x="-2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6XX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034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28" y="4403686"/>
            <a:ext cx="4550872" cy="2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Scale-out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82" y="4534410"/>
            <a:ext cx="3397306" cy="2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54" y="1384300"/>
            <a:ext cx="6134100" cy="408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Still a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5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Next Generation Data centers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an IT professional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very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46" y="1733047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new course and we are all beta testers. I appreciate your patience and feedback. </a:t>
            </a:r>
          </a:p>
          <a:p>
            <a:endParaRPr lang="en-US" dirty="0" smtClean="0"/>
          </a:p>
          <a:p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16" y="4403838"/>
            <a:ext cx="2421584" cy="24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72" y="4873950"/>
            <a:ext cx="2041828" cy="1354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Test different versions of software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sz="2800" dirty="0" smtClean="0"/>
              <a:t>Isn’t this source control stuff just for developers? </a:t>
            </a:r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popular distributed source control management system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Initially designed by Linus Torvalds (Linux) in 2005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51" y="274638"/>
            <a:ext cx="1390549" cy="1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file system (directory) snapshots over a period of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15" y="3099574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never duplicated and changes stored as deltas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6" y="2767761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821" y="6126163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Nearly every operation is local</a:t>
            </a:r>
          </a:p>
          <a:p>
            <a:pPr lvl="1"/>
            <a:r>
              <a:rPr lang="en-US" dirty="0" smtClean="0"/>
              <a:t>You modify your local files and then “push” them up to a central server</a:t>
            </a:r>
          </a:p>
          <a:p>
            <a:pPr lvl="1"/>
            <a:r>
              <a:rPr lang="en-US" dirty="0" smtClean="0"/>
              <a:t>You can pull files down from a central server to synchronize with team members</a:t>
            </a:r>
          </a:p>
          <a:p>
            <a:pPr lvl="1"/>
            <a:r>
              <a:rPr lang="en-US" dirty="0" smtClean="0"/>
              <a:t>Constant cycle of:</a:t>
            </a:r>
          </a:p>
          <a:p>
            <a:pPr lvl="2"/>
            <a:r>
              <a:rPr lang="en-US" dirty="0" smtClean="0"/>
              <a:t>developing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ea typeface="Wingdings"/>
                <a:cs typeface="Wingdings"/>
                <a:sym typeface="Wingdings"/>
              </a:rPr>
              <a:t>committing</a:t>
            </a:r>
            <a:r>
              <a:rPr lang="en-US" dirty="0" err="1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/>
              <a:t>pulling</a:t>
            </a:r>
            <a:r>
              <a:rPr lang="en-US" dirty="0" smtClean="0"/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rebasing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pushing</a:t>
            </a:r>
          </a:p>
          <a:p>
            <a:r>
              <a:rPr lang="en-US" dirty="0" smtClean="0"/>
              <a:t>All changes in </a:t>
            </a:r>
            <a:r>
              <a:rPr lang="en-US" dirty="0" err="1" smtClean="0"/>
              <a:t>Git</a:t>
            </a:r>
            <a:r>
              <a:rPr lang="en-US" dirty="0" smtClean="0"/>
              <a:t> are recorded with a hash</a:t>
            </a:r>
          </a:p>
          <a:p>
            <a:r>
              <a:rPr lang="en-US" dirty="0" smtClean="0"/>
              <a:t>Almost everything is additive, it’s hard to delete anything from </a:t>
            </a:r>
            <a:r>
              <a:rPr lang="en-US" dirty="0" err="1" smtClean="0"/>
              <a:t>Git</a:t>
            </a:r>
            <a:r>
              <a:rPr lang="en-US" dirty="0" smtClean="0"/>
              <a:t> by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8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2015 Graduate of UST GPS program with M.S. in Software Engineering </a:t>
            </a:r>
          </a:p>
          <a:p>
            <a:r>
              <a:rPr lang="en-US" sz="2800" dirty="0" smtClean="0"/>
              <a:t>20+ years in IT working mainly with Internet startups</a:t>
            </a:r>
          </a:p>
          <a:p>
            <a:r>
              <a:rPr lang="en-US" sz="2800" dirty="0" smtClean="0"/>
              <a:t>Technical co-founder of a large regional datacenter and managed hosting company</a:t>
            </a:r>
          </a:p>
          <a:p>
            <a:r>
              <a:rPr lang="en-US" sz="2800" dirty="0" smtClean="0"/>
              <a:t>AWS Certified Solutions Architect &amp; Developer</a:t>
            </a:r>
          </a:p>
          <a:p>
            <a:r>
              <a:rPr lang="en-US" sz="2800" dirty="0" smtClean="0"/>
              <a:t>Hobbies include underwater photography, cycling, and building analog music synthesizers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in a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directory (repository) are in one of three states: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2" y="2868752"/>
            <a:ext cx="6640107" cy="3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dirty="0"/>
              <a:t>Web Operations Chapter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Read </a:t>
            </a:r>
            <a:r>
              <a:rPr lang="en-US" dirty="0"/>
              <a:t>Practice of Cloud </a:t>
            </a:r>
            <a:r>
              <a:rPr lang="en-US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dirty="0" err="1" smtClean="0"/>
              <a:t>Git</a:t>
            </a:r>
            <a:r>
              <a:rPr lang="en-US" dirty="0" smtClean="0"/>
              <a:t> Hands On Guide</a:t>
            </a:r>
          </a:p>
          <a:p>
            <a:r>
              <a:rPr lang="en-US" smtClean="0"/>
              <a:t>Start reading Linux </a:t>
            </a:r>
            <a:r>
              <a:rPr lang="en-US" dirty="0" smtClean="0"/>
              <a:t>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5234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What in the world </a:t>
            </a:r>
            <a:br>
              <a:rPr lang="en-US" sz="4200" dirty="0" smtClean="0">
                <a:solidFill>
                  <a:srgbClr val="FFFFFF"/>
                </a:solidFill>
                <a:latin typeface="+mj-lt"/>
              </a:rPr>
            </a:b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is </a:t>
            </a:r>
            <a:r>
              <a:rPr lang="en-US" sz="4200" b="1" dirty="0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, anyhow?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81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13" y="0"/>
            <a:ext cx="4126831" cy="2943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81" y="2943806"/>
            <a:ext cx="5080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dirty="0" smtClean="0">
                <a:solidFill>
                  <a:srgbClr val="FFFFFF"/>
                </a:solidFill>
                <a:latin typeface="+mn-lt"/>
              </a:rPr>
              <a:t>3 </a:t>
            </a:r>
            <a:r>
              <a:rPr lang="en-US" sz="4200" b="1" dirty="0">
                <a:solidFill>
                  <a:srgbClr val="FFFFFF"/>
                </a:solidFill>
                <a:latin typeface="+mn-lt"/>
              </a:rPr>
              <a:t>p</a:t>
            </a:r>
            <a:r>
              <a:rPr lang="en-US" sz="4200" b="1" dirty="0" smtClean="0">
                <a:solidFill>
                  <a:srgbClr val="FFFFFF"/>
                </a:solidFill>
                <a:latin typeface="+mn-lt"/>
              </a:rPr>
              <a:t>illars of DevOps</a:t>
            </a:r>
            <a:endParaRPr lang="en-US" sz="42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i="1" dirty="0" smtClean="0">
                <a:solidFill>
                  <a:srgbClr val="FFFFFF"/>
                </a:solidFill>
                <a:latin typeface="+mn-lt"/>
              </a:rPr>
              <a:t>Culture</a:t>
            </a:r>
            <a:endParaRPr lang="en-US" sz="3600" b="1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i="1" dirty="0" smtClean="0">
                <a:solidFill>
                  <a:srgbClr val="FFFFFF"/>
                </a:solidFill>
                <a:latin typeface="+mn-lt"/>
              </a:rPr>
              <a:t>Automation</a:t>
            </a:r>
            <a:endParaRPr lang="en-US" sz="3600" b="1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i="1" dirty="0" smtClean="0">
                <a:solidFill>
                  <a:srgbClr val="FFFFFF"/>
                </a:solidFill>
                <a:latin typeface="+mn-lt"/>
              </a:rPr>
              <a:t>Measurement</a:t>
            </a:r>
            <a:endParaRPr lang="en-US" sz="3600" b="1" i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822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122103" y="1846873"/>
            <a:ext cx="6835794" cy="37439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86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1051</Words>
  <Application>Microsoft Macintosh PowerPoint</Application>
  <PresentationFormat>On-screen Show (4:3)</PresentationFormat>
  <Paragraphs>207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DevOps &amp; Cloud Infrastructure SEIS 6XX Week 1</vt:lpstr>
      <vt:lpstr>Agenda</vt:lpstr>
      <vt:lpstr>About Your Instructor</vt:lpstr>
      <vt:lpstr>What’s DevOps</vt:lpstr>
      <vt:lpstr>PowerPoint Presentation</vt:lpstr>
      <vt:lpstr>3 pillars of DevOps</vt:lpstr>
      <vt:lpstr>DevOps Pipeline</vt:lpstr>
      <vt:lpstr>Infrastructure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Cloud Infrastructure</vt:lpstr>
      <vt:lpstr>Topics this semester</vt:lpstr>
      <vt:lpstr>PowerPoint Presentation</vt:lpstr>
      <vt:lpstr>Syllabus Notes</vt:lpstr>
      <vt:lpstr>Course caveats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How Git Works</vt:lpstr>
      <vt:lpstr>How Git Works</vt:lpstr>
      <vt:lpstr>How Git Works</vt:lpstr>
      <vt:lpstr>How Git works</vt:lpstr>
      <vt:lpstr>Git Hands-on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51</cp:revision>
  <dcterms:created xsi:type="dcterms:W3CDTF">2016-03-17T15:27:29Z</dcterms:created>
  <dcterms:modified xsi:type="dcterms:W3CDTF">2016-04-09T17:33:47Z</dcterms:modified>
</cp:coreProperties>
</file>